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95" r:id="rId27"/>
    <p:sldId id="1658" r:id="rId28"/>
    <p:sldId id="1698" r:id="rId29"/>
    <p:sldId id="1696" r:id="rId30"/>
    <p:sldId id="1697" r:id="rId31"/>
    <p:sldId id="948" r:id="rId32"/>
    <p:sldId id="793" r:id="rId33"/>
    <p:sldId id="990" r:id="rId34"/>
    <p:sldId id="984" r:id="rId35"/>
    <p:sldId id="985" r:id="rId36"/>
    <p:sldId id="986" r:id="rId37"/>
    <p:sldId id="987" r:id="rId38"/>
    <p:sldId id="988" r:id="rId39"/>
    <p:sldId id="1673" r:id="rId40"/>
    <p:sldId id="872" r:id="rId41"/>
    <p:sldId id="1000" r:id="rId42"/>
    <p:sldId id="1689" r:id="rId43"/>
    <p:sldId id="1001" r:id="rId44"/>
    <p:sldId id="1003" r:id="rId45"/>
    <p:sldId id="1004" r:id="rId46"/>
    <p:sldId id="1005" r:id="rId47"/>
    <p:sldId id="1009" r:id="rId48"/>
    <p:sldId id="1002" r:id="rId49"/>
    <p:sldId id="949" r:id="rId50"/>
    <p:sldId id="999" r:id="rId51"/>
    <p:sldId id="1674" r:id="rId52"/>
    <p:sldId id="1059" r:id="rId53"/>
    <p:sldId id="1656" r:id="rId54"/>
    <p:sldId id="1045" r:id="rId55"/>
    <p:sldId id="1659"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648" r:id="rId74"/>
    <p:sldId id="1686" r:id="rId75"/>
    <p:sldId id="950" r:id="rId76"/>
    <p:sldId id="933" r:id="rId77"/>
    <p:sldId id="934" r:id="rId78"/>
    <p:sldId id="951" r:id="rId79"/>
    <p:sldId id="822" r:id="rId80"/>
    <p:sldId id="1687" r:id="rId81"/>
    <p:sldId id="1049" r:id="rId82"/>
    <p:sldId id="981" r:id="rId83"/>
    <p:sldId id="1047" r:id="rId84"/>
    <p:sldId id="1645" r:id="rId85"/>
    <p:sldId id="995" r:id="rId86"/>
    <p:sldId id="1660" r:id="rId87"/>
    <p:sldId id="1064" r:id="rId88"/>
    <p:sldId id="928" r:id="rId89"/>
    <p:sldId id="972" r:id="rId90"/>
    <p:sldId id="379" r:id="rId91"/>
    <p:sldId id="992" r:id="rId92"/>
    <p:sldId id="1642" r:id="rId93"/>
    <p:sldId id="1649" r:id="rId94"/>
    <p:sldId id="1643" r:id="rId95"/>
    <p:sldId id="1032"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95"/>
            <p14:sldId id="1658"/>
            <p14:sldId id="1698"/>
            <p14:sldId id="1696"/>
            <p14:sldId id="1697"/>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22" autoAdjust="0"/>
  </p:normalViewPr>
  <p:slideViewPr>
    <p:cSldViewPr snapToObjects="1" showGuides="1">
      <p:cViewPr varScale="1">
        <p:scale>
          <a:sx n="67" d="100"/>
          <a:sy n="67" d="100"/>
        </p:scale>
        <p:origin x="644" y="4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8/01/2024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8/01/2024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3196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80</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1/8/2024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1/8/2024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hyperlink" Target="https://docs.vscentrum.be/leuven/services/openondemand.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4.png"/><Relationship Id="rId3" Type="http://schemas.openxmlformats.org/officeDocument/2006/relationships/image" Target="../media/image106.jpeg"/><Relationship Id="rId7" Type="http://schemas.openxmlformats.org/officeDocument/2006/relationships/oleObject" Target="../embeddings/oleObject1.bin"/><Relationship Id="rId12" Type="http://schemas.openxmlformats.org/officeDocument/2006/relationships/image" Target="../media/image113.wmf"/><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oleObject" Target="../embeddings/oleObject2.bin"/><Relationship Id="rId5" Type="http://schemas.openxmlformats.org/officeDocument/2006/relationships/image" Target="../media/image108.png"/><Relationship Id="rId10" Type="http://schemas.openxmlformats.org/officeDocument/2006/relationships/image" Target="../media/image112.jpeg"/><Relationship Id="rId4" Type="http://schemas.openxmlformats.org/officeDocument/2006/relationships/image" Target="../media/image107.png"/><Relationship Id="rId9" Type="http://schemas.openxmlformats.org/officeDocument/2006/relationships/image" Target="../media/image111.jpeg"/></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1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Cascadelake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800" b="0" u="none" strike="noStrike" dirty="0">
                          <a:effectLst/>
                        </a:rPr>
                        <a:t>36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144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a:effectLst/>
                        </a:rPr>
                        <a:t>Skylake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6240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Skylake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 16GB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Calibri" panose="020F0502020204030204" pitchFamily="34" charset="0"/>
                        </a:rPr>
                        <a:t>Cascadelake</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Xeon Gold 6240</a:t>
                      </a:r>
                      <a:br>
                        <a:rPr lang="en-US" sz="1800" b="0"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8xV100</a:t>
                      </a:r>
                      <a:r>
                        <a:rPr lang="en-US" sz="18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C968821-685F-82D2-4B3D-E74DFE148B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8069924"/>
      </p:ext>
    </p:extLst>
  </p:cSld>
  <p:clrMapOvr>
    <a:masterClrMapping/>
  </p:clrMapOvr>
  <mc:AlternateContent xmlns:mc="http://schemas.openxmlformats.org/markup-compatibility/2006">
    <mc:Choice xmlns:p14="http://schemas.microsoft.com/office/powerpoint/2010/main" Requires="p14">
      <p:transition spd="slow" p14:dur="2000" advTm="143980"/>
    </mc:Choice>
    <mc:Fallback>
      <p:transition spd="slow" advTm="14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20</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D768804-2F2B-2664-69B8-AF04000FD3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0641582"/>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2525228"/>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68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4</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extension</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2:</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a:t>
              </a:r>
              <a:r>
                <a:rPr lang="en-US" dirty="0">
                  <a:solidFill>
                    <a:srgbClr val="333639"/>
                  </a:solidFill>
                  <a:latin typeface="FlandersArtSans-Regular"/>
                </a:rPr>
                <a:t>Q1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9" name="Audio 8">
            <a:hlinkClick r:id="" action="ppaction://media"/>
            <a:extLst>
              <a:ext uri="{FF2B5EF4-FFF2-40B4-BE49-F238E27FC236}">
                <a16:creationId xmlns:a16="http://schemas.microsoft.com/office/drawing/2014/main" id="{3D069A37-D095-EEA7-75F6-D6E3BFADF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210361"/>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24</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25</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32</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59284" y="1531675"/>
            <a:ext cx="6168088" cy="3121461"/>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 the world (permission management)</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46</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47</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Create “endpoint” on the source</a:t>
            </a:r>
            <a:br>
              <a:rPr lang="en-US" dirty="0"/>
            </a:br>
            <a:r>
              <a:rPr lang="en-US" dirty="0"/>
              <a:t>Create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on Tier-2 home/data/scratch storages</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a:picLocks noChangeAspect="1"/>
            </p:cNvPicPr>
            <p:nvPr/>
          </p:nvPicPr>
          <p:blipFill rotWithShape="1">
            <a:blip r:embed="rId5"/>
            <a:srcRect l="2219" t="24383" r="1625" b="24564"/>
            <a:stretch/>
          </p:blipFill>
          <p:spPr>
            <a:xfrm>
              <a:off x="501794" y="3724862"/>
              <a:ext cx="11377264" cy="576604"/>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78</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79</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80</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85</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87</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--cluster=genius</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2.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4.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5.xml><?xml version="1.0" encoding="utf-8"?>
<ds:datastoreItem xmlns:ds="http://schemas.openxmlformats.org/officeDocument/2006/customXml" ds:itemID="{8B7C5771-2E3B-4E9C-8DA9-F557198F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9654</Words>
  <Application>Microsoft Office PowerPoint</Application>
  <PresentationFormat>Widescreen</PresentationFormat>
  <Paragraphs>1624</Paragraphs>
  <Slides>112</Slides>
  <Notes>46</Notes>
  <HiddenSlides>0</HiddenSlides>
  <MMClips>3</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2"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1524</cp:revision>
  <dcterms:created xsi:type="dcterms:W3CDTF">2012-07-10T07:57:57Z</dcterms:created>
  <dcterms:modified xsi:type="dcterms:W3CDTF">2024-01-08T22:10:24Z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